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73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04040"/>
    <a:srgbClr val="CE295E"/>
    <a:srgbClr val="A6A6A6"/>
    <a:srgbClr val="F2F2F2"/>
    <a:srgbClr val="BFBFBF"/>
    <a:srgbClr val="E37777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58" y="96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Sheet1!$A$2:$A$7</c:f>
              <c:numCache>
                <c:formatCode>m/d/yyyy</c:formatCode>
                <c:ptCount val="6"/>
                <c:pt idx="0">
                  <c:v>43105</c:v>
                </c:pt>
                <c:pt idx="1">
                  <c:v>43106</c:v>
                </c:pt>
                <c:pt idx="2">
                  <c:v>43107</c:v>
                </c:pt>
                <c:pt idx="3">
                  <c:v>43108</c:v>
                </c:pt>
                <c:pt idx="4">
                  <c:v>43109</c:v>
                </c:pt>
                <c:pt idx="5">
                  <c:v>43110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3D0-4211-AA0C-C3E7B74F87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635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6350">
                <a:noFill/>
              </a:ln>
              <a:effectLst/>
            </c:spPr>
          </c:marker>
          <c:cat>
            <c:numRef>
              <c:f>Sheet1!$A$2:$A$7</c:f>
              <c:numCache>
                <c:formatCode>m/d/yyyy</c:formatCode>
                <c:ptCount val="6"/>
                <c:pt idx="0">
                  <c:v>43105</c:v>
                </c:pt>
                <c:pt idx="1">
                  <c:v>43106</c:v>
                </c:pt>
                <c:pt idx="2">
                  <c:v>43107</c:v>
                </c:pt>
                <c:pt idx="3">
                  <c:v>43108</c:v>
                </c:pt>
                <c:pt idx="4">
                  <c:v>43109</c:v>
                </c:pt>
                <c:pt idx="5">
                  <c:v>43110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</c:v>
                </c:pt>
                <c:pt idx="1">
                  <c:v>50</c:v>
                </c:pt>
                <c:pt idx="2">
                  <c:v>30</c:v>
                </c:pt>
                <c:pt idx="3">
                  <c:v>10</c:v>
                </c:pt>
                <c:pt idx="4">
                  <c:v>5</c:v>
                </c:pt>
                <c:pt idx="5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3D0-4211-AA0C-C3E7B74F87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9105304"/>
        <c:axId val="799112752"/>
      </c:lineChart>
      <c:dateAx>
        <c:axId val="7991053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12752"/>
        <c:crosses val="autoZero"/>
        <c:auto val="1"/>
        <c:lblOffset val="100"/>
        <c:baseTimeUnit val="days"/>
      </c:dateAx>
      <c:valAx>
        <c:axId val="79911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5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4-4546-A425-5154F1D679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94-4546-A425-5154F1D679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94-4546-A425-5154F1D6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104128"/>
        <c:axId val="799104520"/>
      </c:areaChart>
      <c:catAx>
        <c:axId val="799104128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520"/>
        <c:crosses val="autoZero"/>
        <c:auto val="1"/>
        <c:lblAlgn val="ctr"/>
        <c:lblOffset val="100"/>
        <c:noMultiLvlLbl val="0"/>
      </c:catAx>
      <c:valAx>
        <c:axId val="79910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128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0.6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292600" y="3110456"/>
            <a:ext cx="3607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Oil well analysis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387810"/>
              </p:ext>
            </p:extLst>
          </p:nvPr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00519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7F7F7F"/>
                </a:solidFill>
                <a:latin typeface="+mj-lt"/>
              </a:rPr>
              <a:t>10</a:t>
            </a:r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A6A6A6"/>
                </a:solidFill>
                <a:latin typeface="+mj-lt"/>
              </a:rPr>
              <a:t>60</a:t>
            </a:r>
            <a:r>
              <a:rPr lang="en-US" sz="4000" b="1" dirty="0" smtClean="0">
                <a:solidFill>
                  <a:srgbClr val="A6A6A6"/>
                </a:solidFill>
                <a:latin typeface="+mj-lt"/>
              </a:rPr>
              <a:t>%</a:t>
            </a:r>
            <a:endParaRPr lang="en-US" sz="4000" b="1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Location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18162A1C-5D5A-4433-8DB2-134D67A3D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808719"/>
              </p:ext>
            </p:extLst>
          </p:nvPr>
        </p:nvGraphicFramePr>
        <p:xfrm>
          <a:off x="434186" y="2304988"/>
          <a:ext cx="6254275" cy="3347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545048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7F1864-865B-4891-9C3E-7BF0471A84E3}"/>
              </a:ext>
            </a:extLst>
          </p:cNvPr>
          <p:cNvGrpSpPr/>
          <p:nvPr/>
        </p:nvGrpSpPr>
        <p:grpSpPr>
          <a:xfrm>
            <a:off x="2359912" y="3439851"/>
            <a:ext cx="561088" cy="730624"/>
            <a:chOff x="3209925" y="771525"/>
            <a:chExt cx="220663" cy="287338"/>
          </a:xfrm>
          <a:solidFill>
            <a:srgbClr val="CE295E"/>
          </a:solidFill>
        </p:grpSpPr>
        <p:sp>
          <p:nvSpPr>
            <p:cNvPr id="45" name="Freeform 328">
              <a:extLst>
                <a:ext uri="{FF2B5EF4-FFF2-40B4-BE49-F238E27FC236}">
                  <a16:creationId xmlns:a16="http://schemas.microsoft.com/office/drawing/2014/main" id="{D261CF85-222D-44D0-992F-119E9EC35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771525"/>
              <a:ext cx="220663" cy="114300"/>
            </a:xfrm>
            <a:custGeom>
              <a:avLst/>
              <a:gdLst>
                <a:gd name="T0" fmla="*/ 601 w 692"/>
                <a:gd name="T1" fmla="*/ 265 h 361"/>
                <a:gd name="T2" fmla="*/ 595 w 692"/>
                <a:gd name="T3" fmla="*/ 281 h 361"/>
                <a:gd name="T4" fmla="*/ 582 w 692"/>
                <a:gd name="T5" fmla="*/ 294 h 361"/>
                <a:gd name="T6" fmla="*/ 566 w 692"/>
                <a:gd name="T7" fmla="*/ 300 h 361"/>
                <a:gd name="T8" fmla="*/ 136 w 692"/>
                <a:gd name="T9" fmla="*/ 301 h 361"/>
                <a:gd name="T10" fmla="*/ 118 w 692"/>
                <a:gd name="T11" fmla="*/ 297 h 361"/>
                <a:gd name="T12" fmla="*/ 104 w 692"/>
                <a:gd name="T13" fmla="*/ 287 h 361"/>
                <a:gd name="T14" fmla="*/ 94 w 692"/>
                <a:gd name="T15" fmla="*/ 274 h 361"/>
                <a:gd name="T16" fmla="*/ 91 w 692"/>
                <a:gd name="T17" fmla="*/ 256 h 361"/>
                <a:gd name="T18" fmla="*/ 91 w 692"/>
                <a:gd name="T19" fmla="*/ 127 h 361"/>
                <a:gd name="T20" fmla="*/ 98 w 692"/>
                <a:gd name="T21" fmla="*/ 110 h 361"/>
                <a:gd name="T22" fmla="*/ 110 w 692"/>
                <a:gd name="T23" fmla="*/ 98 h 361"/>
                <a:gd name="T24" fmla="*/ 126 w 692"/>
                <a:gd name="T25" fmla="*/ 91 h 361"/>
                <a:gd name="T26" fmla="*/ 557 w 692"/>
                <a:gd name="T27" fmla="*/ 90 h 361"/>
                <a:gd name="T28" fmla="*/ 575 w 692"/>
                <a:gd name="T29" fmla="*/ 94 h 361"/>
                <a:gd name="T30" fmla="*/ 588 w 692"/>
                <a:gd name="T31" fmla="*/ 104 h 361"/>
                <a:gd name="T32" fmla="*/ 598 w 692"/>
                <a:gd name="T33" fmla="*/ 118 h 361"/>
                <a:gd name="T34" fmla="*/ 602 w 692"/>
                <a:gd name="T35" fmla="*/ 135 h 361"/>
                <a:gd name="T36" fmla="*/ 602 w 692"/>
                <a:gd name="T37" fmla="*/ 0 h 361"/>
                <a:gd name="T38" fmla="*/ 81 w 692"/>
                <a:gd name="T39" fmla="*/ 0 h 361"/>
                <a:gd name="T40" fmla="*/ 64 w 692"/>
                <a:gd name="T41" fmla="*/ 4 h 361"/>
                <a:gd name="T42" fmla="*/ 47 w 692"/>
                <a:gd name="T43" fmla="*/ 11 h 361"/>
                <a:gd name="T44" fmla="*/ 33 w 692"/>
                <a:gd name="T45" fmla="*/ 20 h 361"/>
                <a:gd name="T46" fmla="*/ 21 w 692"/>
                <a:gd name="T47" fmla="*/ 33 h 361"/>
                <a:gd name="T48" fmla="*/ 11 w 692"/>
                <a:gd name="T49" fmla="*/ 47 h 361"/>
                <a:gd name="T50" fmla="*/ 4 w 692"/>
                <a:gd name="T51" fmla="*/ 63 h 361"/>
                <a:gd name="T52" fmla="*/ 1 w 692"/>
                <a:gd name="T53" fmla="*/ 82 h 361"/>
                <a:gd name="T54" fmla="*/ 0 w 692"/>
                <a:gd name="T55" fmla="*/ 361 h 361"/>
                <a:gd name="T56" fmla="*/ 692 w 692"/>
                <a:gd name="T57" fmla="*/ 90 h 361"/>
                <a:gd name="T58" fmla="*/ 690 w 692"/>
                <a:gd name="T59" fmla="*/ 72 h 361"/>
                <a:gd name="T60" fmla="*/ 685 w 692"/>
                <a:gd name="T61" fmla="*/ 55 h 361"/>
                <a:gd name="T62" fmla="*/ 677 w 692"/>
                <a:gd name="T63" fmla="*/ 40 h 361"/>
                <a:gd name="T64" fmla="*/ 666 w 692"/>
                <a:gd name="T65" fmla="*/ 27 h 361"/>
                <a:gd name="T66" fmla="*/ 653 w 692"/>
                <a:gd name="T67" fmla="*/ 15 h 361"/>
                <a:gd name="T68" fmla="*/ 637 w 692"/>
                <a:gd name="T69" fmla="*/ 8 h 361"/>
                <a:gd name="T70" fmla="*/ 621 w 692"/>
                <a:gd name="T71" fmla="*/ 2 h 361"/>
                <a:gd name="T72" fmla="*/ 602 w 692"/>
                <a:gd name="T7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2" h="361">
                  <a:moveTo>
                    <a:pt x="602" y="256"/>
                  </a:moveTo>
                  <a:lnTo>
                    <a:pt x="601" y="265"/>
                  </a:lnTo>
                  <a:lnTo>
                    <a:pt x="598" y="274"/>
                  </a:lnTo>
                  <a:lnTo>
                    <a:pt x="595" y="281"/>
                  </a:lnTo>
                  <a:lnTo>
                    <a:pt x="588" y="287"/>
                  </a:lnTo>
                  <a:lnTo>
                    <a:pt x="582" y="294"/>
                  </a:lnTo>
                  <a:lnTo>
                    <a:pt x="575" y="297"/>
                  </a:lnTo>
                  <a:lnTo>
                    <a:pt x="566" y="300"/>
                  </a:lnTo>
                  <a:lnTo>
                    <a:pt x="557" y="301"/>
                  </a:lnTo>
                  <a:lnTo>
                    <a:pt x="136" y="301"/>
                  </a:lnTo>
                  <a:lnTo>
                    <a:pt x="126" y="300"/>
                  </a:lnTo>
                  <a:lnTo>
                    <a:pt x="118" y="297"/>
                  </a:lnTo>
                  <a:lnTo>
                    <a:pt x="110" y="294"/>
                  </a:lnTo>
                  <a:lnTo>
                    <a:pt x="104" y="287"/>
                  </a:lnTo>
                  <a:lnTo>
                    <a:pt x="98" y="281"/>
                  </a:lnTo>
                  <a:lnTo>
                    <a:pt x="94" y="274"/>
                  </a:lnTo>
                  <a:lnTo>
                    <a:pt x="91" y="265"/>
                  </a:lnTo>
                  <a:lnTo>
                    <a:pt x="91" y="256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4" y="118"/>
                  </a:lnTo>
                  <a:lnTo>
                    <a:pt x="98" y="110"/>
                  </a:lnTo>
                  <a:lnTo>
                    <a:pt x="104" y="104"/>
                  </a:lnTo>
                  <a:lnTo>
                    <a:pt x="110" y="98"/>
                  </a:lnTo>
                  <a:lnTo>
                    <a:pt x="118" y="94"/>
                  </a:lnTo>
                  <a:lnTo>
                    <a:pt x="126" y="91"/>
                  </a:lnTo>
                  <a:lnTo>
                    <a:pt x="136" y="90"/>
                  </a:lnTo>
                  <a:lnTo>
                    <a:pt x="557" y="90"/>
                  </a:lnTo>
                  <a:lnTo>
                    <a:pt x="566" y="91"/>
                  </a:lnTo>
                  <a:lnTo>
                    <a:pt x="575" y="94"/>
                  </a:lnTo>
                  <a:lnTo>
                    <a:pt x="582" y="98"/>
                  </a:lnTo>
                  <a:lnTo>
                    <a:pt x="588" y="104"/>
                  </a:lnTo>
                  <a:lnTo>
                    <a:pt x="595" y="110"/>
                  </a:lnTo>
                  <a:lnTo>
                    <a:pt x="598" y="118"/>
                  </a:lnTo>
                  <a:lnTo>
                    <a:pt x="601" y="127"/>
                  </a:lnTo>
                  <a:lnTo>
                    <a:pt x="602" y="135"/>
                  </a:lnTo>
                  <a:lnTo>
                    <a:pt x="602" y="256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361"/>
                  </a:lnTo>
                  <a:lnTo>
                    <a:pt x="692" y="361"/>
                  </a:lnTo>
                  <a:lnTo>
                    <a:pt x="692" y="90"/>
                  </a:lnTo>
                  <a:lnTo>
                    <a:pt x="692" y="82"/>
                  </a:lnTo>
                  <a:lnTo>
                    <a:pt x="690" y="72"/>
                  </a:lnTo>
                  <a:lnTo>
                    <a:pt x="688" y="63"/>
                  </a:lnTo>
                  <a:lnTo>
                    <a:pt x="685" y="55"/>
                  </a:lnTo>
                  <a:lnTo>
                    <a:pt x="682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6" y="27"/>
                  </a:lnTo>
                  <a:lnTo>
                    <a:pt x="659" y="20"/>
                  </a:lnTo>
                  <a:lnTo>
                    <a:pt x="653" y="15"/>
                  </a:lnTo>
                  <a:lnTo>
                    <a:pt x="645" y="11"/>
                  </a:lnTo>
                  <a:lnTo>
                    <a:pt x="637" y="8"/>
                  </a:lnTo>
                  <a:lnTo>
                    <a:pt x="629" y="4"/>
                  </a:lnTo>
                  <a:lnTo>
                    <a:pt x="621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29">
              <a:extLst>
                <a:ext uri="{FF2B5EF4-FFF2-40B4-BE49-F238E27FC236}">
                  <a16:creationId xmlns:a16="http://schemas.microsoft.com/office/drawing/2014/main" id="{DE5C7B59-7E69-44D1-9A00-FDC34E2AD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895350"/>
              <a:ext cx="106363" cy="66675"/>
            </a:xfrm>
            <a:custGeom>
              <a:avLst/>
              <a:gdLst>
                <a:gd name="T0" fmla="*/ 151 w 331"/>
                <a:gd name="T1" fmla="*/ 90 h 210"/>
                <a:gd name="T2" fmla="*/ 151 w 331"/>
                <a:gd name="T3" fmla="*/ 41 h 210"/>
                <a:gd name="T4" fmla="*/ 153 w 331"/>
                <a:gd name="T5" fmla="*/ 36 h 210"/>
                <a:gd name="T6" fmla="*/ 157 w 331"/>
                <a:gd name="T7" fmla="*/ 32 h 210"/>
                <a:gd name="T8" fmla="*/ 163 w 331"/>
                <a:gd name="T9" fmla="*/ 30 h 210"/>
                <a:gd name="T10" fmla="*/ 169 w 331"/>
                <a:gd name="T11" fmla="*/ 30 h 210"/>
                <a:gd name="T12" fmla="*/ 174 w 331"/>
                <a:gd name="T13" fmla="*/ 32 h 210"/>
                <a:gd name="T14" fmla="*/ 178 w 331"/>
                <a:gd name="T15" fmla="*/ 36 h 210"/>
                <a:gd name="T16" fmla="*/ 180 w 331"/>
                <a:gd name="T17" fmla="*/ 41 h 210"/>
                <a:gd name="T18" fmla="*/ 181 w 331"/>
                <a:gd name="T19" fmla="*/ 90 h 210"/>
                <a:gd name="T20" fmla="*/ 229 w 331"/>
                <a:gd name="T21" fmla="*/ 90 h 210"/>
                <a:gd name="T22" fmla="*/ 235 w 331"/>
                <a:gd name="T23" fmla="*/ 93 h 210"/>
                <a:gd name="T24" fmla="*/ 238 w 331"/>
                <a:gd name="T25" fmla="*/ 96 h 210"/>
                <a:gd name="T26" fmla="*/ 241 w 331"/>
                <a:gd name="T27" fmla="*/ 101 h 210"/>
                <a:gd name="T28" fmla="*/ 241 w 331"/>
                <a:gd name="T29" fmla="*/ 108 h 210"/>
                <a:gd name="T30" fmla="*/ 238 w 331"/>
                <a:gd name="T31" fmla="*/ 113 h 210"/>
                <a:gd name="T32" fmla="*/ 235 w 331"/>
                <a:gd name="T33" fmla="*/ 118 h 210"/>
                <a:gd name="T34" fmla="*/ 229 w 331"/>
                <a:gd name="T35" fmla="*/ 120 h 210"/>
                <a:gd name="T36" fmla="*/ 181 w 331"/>
                <a:gd name="T37" fmla="*/ 120 h 210"/>
                <a:gd name="T38" fmla="*/ 180 w 331"/>
                <a:gd name="T39" fmla="*/ 168 h 210"/>
                <a:gd name="T40" fmla="*/ 178 w 331"/>
                <a:gd name="T41" fmla="*/ 173 h 210"/>
                <a:gd name="T42" fmla="*/ 174 w 331"/>
                <a:gd name="T43" fmla="*/ 178 h 210"/>
                <a:gd name="T44" fmla="*/ 169 w 331"/>
                <a:gd name="T45" fmla="*/ 180 h 210"/>
                <a:gd name="T46" fmla="*/ 163 w 331"/>
                <a:gd name="T47" fmla="*/ 180 h 210"/>
                <a:gd name="T48" fmla="*/ 157 w 331"/>
                <a:gd name="T49" fmla="*/ 178 h 210"/>
                <a:gd name="T50" fmla="*/ 153 w 331"/>
                <a:gd name="T51" fmla="*/ 173 h 210"/>
                <a:gd name="T52" fmla="*/ 151 w 331"/>
                <a:gd name="T53" fmla="*/ 168 h 210"/>
                <a:gd name="T54" fmla="*/ 151 w 331"/>
                <a:gd name="T55" fmla="*/ 120 h 210"/>
                <a:gd name="T56" fmla="*/ 103 w 331"/>
                <a:gd name="T57" fmla="*/ 120 h 210"/>
                <a:gd name="T58" fmla="*/ 97 w 331"/>
                <a:gd name="T59" fmla="*/ 118 h 210"/>
                <a:gd name="T60" fmla="*/ 93 w 331"/>
                <a:gd name="T61" fmla="*/ 113 h 210"/>
                <a:gd name="T62" fmla="*/ 91 w 331"/>
                <a:gd name="T63" fmla="*/ 108 h 210"/>
                <a:gd name="T64" fmla="*/ 91 w 331"/>
                <a:gd name="T65" fmla="*/ 101 h 210"/>
                <a:gd name="T66" fmla="*/ 93 w 331"/>
                <a:gd name="T67" fmla="*/ 96 h 210"/>
                <a:gd name="T68" fmla="*/ 97 w 331"/>
                <a:gd name="T69" fmla="*/ 93 h 210"/>
                <a:gd name="T70" fmla="*/ 103 w 331"/>
                <a:gd name="T71" fmla="*/ 90 h 210"/>
                <a:gd name="T72" fmla="*/ 0 w 331"/>
                <a:gd name="T73" fmla="*/ 210 h 210"/>
                <a:gd name="T74" fmla="*/ 331 w 331"/>
                <a:gd name="T75" fmla="*/ 0 h 210"/>
                <a:gd name="T76" fmla="*/ 0 w 331"/>
                <a:gd name="T7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1" h="210">
                  <a:moveTo>
                    <a:pt x="106" y="90"/>
                  </a:moveTo>
                  <a:lnTo>
                    <a:pt x="151" y="90"/>
                  </a:lnTo>
                  <a:lnTo>
                    <a:pt x="151" y="45"/>
                  </a:lnTo>
                  <a:lnTo>
                    <a:pt x="151" y="41"/>
                  </a:lnTo>
                  <a:lnTo>
                    <a:pt x="152" y="39"/>
                  </a:lnTo>
                  <a:lnTo>
                    <a:pt x="153" y="36"/>
                  </a:lnTo>
                  <a:lnTo>
                    <a:pt x="155" y="34"/>
                  </a:lnTo>
                  <a:lnTo>
                    <a:pt x="157" y="32"/>
                  </a:lnTo>
                  <a:lnTo>
                    <a:pt x="159" y="31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9" y="30"/>
                  </a:lnTo>
                  <a:lnTo>
                    <a:pt x="171" y="31"/>
                  </a:lnTo>
                  <a:lnTo>
                    <a:pt x="174" y="32"/>
                  </a:lnTo>
                  <a:lnTo>
                    <a:pt x="177" y="34"/>
                  </a:lnTo>
                  <a:lnTo>
                    <a:pt x="178" y="36"/>
                  </a:lnTo>
                  <a:lnTo>
                    <a:pt x="180" y="39"/>
                  </a:lnTo>
                  <a:lnTo>
                    <a:pt x="180" y="41"/>
                  </a:lnTo>
                  <a:lnTo>
                    <a:pt x="181" y="45"/>
                  </a:lnTo>
                  <a:lnTo>
                    <a:pt x="181" y="90"/>
                  </a:lnTo>
                  <a:lnTo>
                    <a:pt x="226" y="90"/>
                  </a:lnTo>
                  <a:lnTo>
                    <a:pt x="229" y="90"/>
                  </a:lnTo>
                  <a:lnTo>
                    <a:pt x="231" y="91"/>
                  </a:lnTo>
                  <a:lnTo>
                    <a:pt x="235" y="93"/>
                  </a:lnTo>
                  <a:lnTo>
                    <a:pt x="237" y="94"/>
                  </a:lnTo>
                  <a:lnTo>
                    <a:pt x="238" y="96"/>
                  </a:lnTo>
                  <a:lnTo>
                    <a:pt x="240" y="99"/>
                  </a:lnTo>
                  <a:lnTo>
                    <a:pt x="241" y="101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1"/>
                  </a:lnTo>
                  <a:lnTo>
                    <a:pt x="238" y="113"/>
                  </a:lnTo>
                  <a:lnTo>
                    <a:pt x="237" y="115"/>
                  </a:lnTo>
                  <a:lnTo>
                    <a:pt x="235" y="118"/>
                  </a:lnTo>
                  <a:lnTo>
                    <a:pt x="231" y="119"/>
                  </a:lnTo>
                  <a:lnTo>
                    <a:pt x="229" y="120"/>
                  </a:lnTo>
                  <a:lnTo>
                    <a:pt x="226" y="120"/>
                  </a:lnTo>
                  <a:lnTo>
                    <a:pt x="181" y="120"/>
                  </a:lnTo>
                  <a:lnTo>
                    <a:pt x="181" y="165"/>
                  </a:lnTo>
                  <a:lnTo>
                    <a:pt x="180" y="168"/>
                  </a:lnTo>
                  <a:lnTo>
                    <a:pt x="180" y="171"/>
                  </a:lnTo>
                  <a:lnTo>
                    <a:pt x="178" y="173"/>
                  </a:lnTo>
                  <a:lnTo>
                    <a:pt x="177" y="175"/>
                  </a:lnTo>
                  <a:lnTo>
                    <a:pt x="174" y="178"/>
                  </a:lnTo>
                  <a:lnTo>
                    <a:pt x="171" y="179"/>
                  </a:lnTo>
                  <a:lnTo>
                    <a:pt x="169" y="180"/>
                  </a:lnTo>
                  <a:lnTo>
                    <a:pt x="166" y="180"/>
                  </a:lnTo>
                  <a:lnTo>
                    <a:pt x="163" y="180"/>
                  </a:lnTo>
                  <a:lnTo>
                    <a:pt x="159" y="179"/>
                  </a:lnTo>
                  <a:lnTo>
                    <a:pt x="157" y="178"/>
                  </a:lnTo>
                  <a:lnTo>
                    <a:pt x="155" y="175"/>
                  </a:lnTo>
                  <a:lnTo>
                    <a:pt x="153" y="173"/>
                  </a:lnTo>
                  <a:lnTo>
                    <a:pt x="152" y="171"/>
                  </a:lnTo>
                  <a:lnTo>
                    <a:pt x="151" y="168"/>
                  </a:lnTo>
                  <a:lnTo>
                    <a:pt x="151" y="165"/>
                  </a:lnTo>
                  <a:lnTo>
                    <a:pt x="151" y="120"/>
                  </a:lnTo>
                  <a:lnTo>
                    <a:pt x="106" y="120"/>
                  </a:lnTo>
                  <a:lnTo>
                    <a:pt x="103" y="120"/>
                  </a:lnTo>
                  <a:lnTo>
                    <a:pt x="99" y="119"/>
                  </a:lnTo>
                  <a:lnTo>
                    <a:pt x="97" y="118"/>
                  </a:lnTo>
                  <a:lnTo>
                    <a:pt x="95" y="115"/>
                  </a:lnTo>
                  <a:lnTo>
                    <a:pt x="93" y="113"/>
                  </a:lnTo>
                  <a:lnTo>
                    <a:pt x="92" y="111"/>
                  </a:lnTo>
                  <a:lnTo>
                    <a:pt x="91" y="108"/>
                  </a:lnTo>
                  <a:lnTo>
                    <a:pt x="91" y="105"/>
                  </a:lnTo>
                  <a:lnTo>
                    <a:pt x="91" y="101"/>
                  </a:lnTo>
                  <a:lnTo>
                    <a:pt x="92" y="99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99" y="91"/>
                  </a:lnTo>
                  <a:lnTo>
                    <a:pt x="103" y="90"/>
                  </a:lnTo>
                  <a:lnTo>
                    <a:pt x="106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0">
              <a:extLst>
                <a:ext uri="{FF2B5EF4-FFF2-40B4-BE49-F238E27FC236}">
                  <a16:creationId xmlns:a16="http://schemas.microsoft.com/office/drawing/2014/main" id="{637193CD-D0BB-4BC3-92D6-B3448F4EA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895350"/>
              <a:ext cx="104775" cy="66675"/>
            </a:xfrm>
            <a:custGeom>
              <a:avLst/>
              <a:gdLst>
                <a:gd name="T0" fmla="*/ 90 w 331"/>
                <a:gd name="T1" fmla="*/ 90 h 210"/>
                <a:gd name="T2" fmla="*/ 211 w 331"/>
                <a:gd name="T3" fmla="*/ 90 h 210"/>
                <a:gd name="T4" fmla="*/ 214 w 331"/>
                <a:gd name="T5" fmla="*/ 90 h 210"/>
                <a:gd name="T6" fmla="*/ 217 w 331"/>
                <a:gd name="T7" fmla="*/ 91 h 210"/>
                <a:gd name="T8" fmla="*/ 220 w 331"/>
                <a:gd name="T9" fmla="*/ 93 h 210"/>
                <a:gd name="T10" fmla="*/ 222 w 331"/>
                <a:gd name="T11" fmla="*/ 94 h 210"/>
                <a:gd name="T12" fmla="*/ 223 w 331"/>
                <a:gd name="T13" fmla="*/ 96 h 210"/>
                <a:gd name="T14" fmla="*/ 225 w 331"/>
                <a:gd name="T15" fmla="*/ 99 h 210"/>
                <a:gd name="T16" fmla="*/ 225 w 331"/>
                <a:gd name="T17" fmla="*/ 101 h 210"/>
                <a:gd name="T18" fmla="*/ 226 w 331"/>
                <a:gd name="T19" fmla="*/ 105 h 210"/>
                <a:gd name="T20" fmla="*/ 225 w 331"/>
                <a:gd name="T21" fmla="*/ 108 h 210"/>
                <a:gd name="T22" fmla="*/ 225 w 331"/>
                <a:gd name="T23" fmla="*/ 111 h 210"/>
                <a:gd name="T24" fmla="*/ 223 w 331"/>
                <a:gd name="T25" fmla="*/ 113 h 210"/>
                <a:gd name="T26" fmla="*/ 222 w 331"/>
                <a:gd name="T27" fmla="*/ 115 h 210"/>
                <a:gd name="T28" fmla="*/ 219 w 331"/>
                <a:gd name="T29" fmla="*/ 118 h 210"/>
                <a:gd name="T30" fmla="*/ 217 w 331"/>
                <a:gd name="T31" fmla="*/ 119 h 210"/>
                <a:gd name="T32" fmla="*/ 214 w 331"/>
                <a:gd name="T33" fmla="*/ 120 h 210"/>
                <a:gd name="T34" fmla="*/ 211 w 331"/>
                <a:gd name="T35" fmla="*/ 120 h 210"/>
                <a:gd name="T36" fmla="*/ 90 w 331"/>
                <a:gd name="T37" fmla="*/ 120 h 210"/>
                <a:gd name="T38" fmla="*/ 88 w 331"/>
                <a:gd name="T39" fmla="*/ 120 h 210"/>
                <a:gd name="T40" fmla="*/ 85 w 331"/>
                <a:gd name="T41" fmla="*/ 119 h 210"/>
                <a:gd name="T42" fmla="*/ 83 w 331"/>
                <a:gd name="T43" fmla="*/ 118 h 210"/>
                <a:gd name="T44" fmla="*/ 79 w 331"/>
                <a:gd name="T45" fmla="*/ 115 h 210"/>
                <a:gd name="T46" fmla="*/ 78 w 331"/>
                <a:gd name="T47" fmla="*/ 113 h 210"/>
                <a:gd name="T48" fmla="*/ 76 w 331"/>
                <a:gd name="T49" fmla="*/ 111 h 210"/>
                <a:gd name="T50" fmla="*/ 76 w 331"/>
                <a:gd name="T51" fmla="*/ 108 h 210"/>
                <a:gd name="T52" fmla="*/ 75 w 331"/>
                <a:gd name="T53" fmla="*/ 105 h 210"/>
                <a:gd name="T54" fmla="*/ 76 w 331"/>
                <a:gd name="T55" fmla="*/ 101 h 210"/>
                <a:gd name="T56" fmla="*/ 76 w 331"/>
                <a:gd name="T57" fmla="*/ 99 h 210"/>
                <a:gd name="T58" fmla="*/ 78 w 331"/>
                <a:gd name="T59" fmla="*/ 96 h 210"/>
                <a:gd name="T60" fmla="*/ 79 w 331"/>
                <a:gd name="T61" fmla="*/ 94 h 210"/>
                <a:gd name="T62" fmla="*/ 83 w 331"/>
                <a:gd name="T63" fmla="*/ 93 h 210"/>
                <a:gd name="T64" fmla="*/ 85 w 331"/>
                <a:gd name="T65" fmla="*/ 91 h 210"/>
                <a:gd name="T66" fmla="*/ 88 w 331"/>
                <a:gd name="T67" fmla="*/ 90 h 210"/>
                <a:gd name="T68" fmla="*/ 90 w 331"/>
                <a:gd name="T69" fmla="*/ 90 h 210"/>
                <a:gd name="T70" fmla="*/ 0 w 331"/>
                <a:gd name="T71" fmla="*/ 210 h 210"/>
                <a:gd name="T72" fmla="*/ 331 w 331"/>
                <a:gd name="T73" fmla="*/ 210 h 210"/>
                <a:gd name="T74" fmla="*/ 331 w 331"/>
                <a:gd name="T75" fmla="*/ 0 h 210"/>
                <a:gd name="T76" fmla="*/ 0 w 331"/>
                <a:gd name="T77" fmla="*/ 0 h 210"/>
                <a:gd name="T78" fmla="*/ 0 w 331"/>
                <a:gd name="T7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210">
                  <a:moveTo>
                    <a:pt x="90" y="90"/>
                  </a:moveTo>
                  <a:lnTo>
                    <a:pt x="211" y="90"/>
                  </a:lnTo>
                  <a:lnTo>
                    <a:pt x="214" y="90"/>
                  </a:lnTo>
                  <a:lnTo>
                    <a:pt x="217" y="91"/>
                  </a:lnTo>
                  <a:lnTo>
                    <a:pt x="220" y="93"/>
                  </a:lnTo>
                  <a:lnTo>
                    <a:pt x="222" y="94"/>
                  </a:lnTo>
                  <a:lnTo>
                    <a:pt x="223" y="96"/>
                  </a:lnTo>
                  <a:lnTo>
                    <a:pt x="225" y="99"/>
                  </a:lnTo>
                  <a:lnTo>
                    <a:pt x="225" y="101"/>
                  </a:lnTo>
                  <a:lnTo>
                    <a:pt x="226" y="105"/>
                  </a:lnTo>
                  <a:lnTo>
                    <a:pt x="225" y="108"/>
                  </a:lnTo>
                  <a:lnTo>
                    <a:pt x="225" y="111"/>
                  </a:lnTo>
                  <a:lnTo>
                    <a:pt x="223" y="113"/>
                  </a:lnTo>
                  <a:lnTo>
                    <a:pt x="222" y="115"/>
                  </a:lnTo>
                  <a:lnTo>
                    <a:pt x="219" y="118"/>
                  </a:lnTo>
                  <a:lnTo>
                    <a:pt x="217" y="119"/>
                  </a:lnTo>
                  <a:lnTo>
                    <a:pt x="214" y="120"/>
                  </a:lnTo>
                  <a:lnTo>
                    <a:pt x="211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5" y="119"/>
                  </a:lnTo>
                  <a:lnTo>
                    <a:pt x="83" y="118"/>
                  </a:lnTo>
                  <a:lnTo>
                    <a:pt x="79" y="115"/>
                  </a:lnTo>
                  <a:lnTo>
                    <a:pt x="78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5" y="105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8" y="96"/>
                  </a:lnTo>
                  <a:lnTo>
                    <a:pt x="79" y="94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8" y="90"/>
                  </a:lnTo>
                  <a:lnTo>
                    <a:pt x="90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1">
              <a:extLst>
                <a:ext uri="{FF2B5EF4-FFF2-40B4-BE49-F238E27FC236}">
                  <a16:creationId xmlns:a16="http://schemas.microsoft.com/office/drawing/2014/main" id="{1CC41827-08BC-489A-802F-D54EB4E3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973138"/>
              <a:ext cx="106363" cy="85725"/>
            </a:xfrm>
            <a:custGeom>
              <a:avLst/>
              <a:gdLst>
                <a:gd name="T0" fmla="*/ 108 w 331"/>
                <a:gd name="T1" fmla="*/ 82 h 270"/>
                <a:gd name="T2" fmla="*/ 106 w 331"/>
                <a:gd name="T3" fmla="*/ 77 h 270"/>
                <a:gd name="T4" fmla="*/ 106 w 331"/>
                <a:gd name="T5" fmla="*/ 72 h 270"/>
                <a:gd name="T6" fmla="*/ 108 w 331"/>
                <a:gd name="T7" fmla="*/ 66 h 270"/>
                <a:gd name="T8" fmla="*/ 112 w 331"/>
                <a:gd name="T9" fmla="*/ 62 h 270"/>
                <a:gd name="T10" fmla="*/ 118 w 331"/>
                <a:gd name="T11" fmla="*/ 60 h 270"/>
                <a:gd name="T12" fmla="*/ 123 w 331"/>
                <a:gd name="T13" fmla="*/ 60 h 270"/>
                <a:gd name="T14" fmla="*/ 128 w 331"/>
                <a:gd name="T15" fmla="*/ 62 h 270"/>
                <a:gd name="T16" fmla="*/ 166 w 331"/>
                <a:gd name="T17" fmla="*/ 99 h 270"/>
                <a:gd name="T18" fmla="*/ 202 w 331"/>
                <a:gd name="T19" fmla="*/ 62 h 270"/>
                <a:gd name="T20" fmla="*/ 208 w 331"/>
                <a:gd name="T21" fmla="*/ 60 h 270"/>
                <a:gd name="T22" fmla="*/ 214 w 331"/>
                <a:gd name="T23" fmla="*/ 60 h 270"/>
                <a:gd name="T24" fmla="*/ 220 w 331"/>
                <a:gd name="T25" fmla="*/ 62 h 270"/>
                <a:gd name="T26" fmla="*/ 224 w 331"/>
                <a:gd name="T27" fmla="*/ 66 h 270"/>
                <a:gd name="T28" fmla="*/ 226 w 331"/>
                <a:gd name="T29" fmla="*/ 72 h 270"/>
                <a:gd name="T30" fmla="*/ 226 w 331"/>
                <a:gd name="T31" fmla="*/ 77 h 270"/>
                <a:gd name="T32" fmla="*/ 224 w 331"/>
                <a:gd name="T33" fmla="*/ 82 h 270"/>
                <a:gd name="T34" fmla="*/ 187 w 331"/>
                <a:gd name="T35" fmla="*/ 120 h 270"/>
                <a:gd name="T36" fmla="*/ 224 w 331"/>
                <a:gd name="T37" fmla="*/ 156 h 270"/>
                <a:gd name="T38" fmla="*/ 226 w 331"/>
                <a:gd name="T39" fmla="*/ 162 h 270"/>
                <a:gd name="T40" fmla="*/ 226 w 331"/>
                <a:gd name="T41" fmla="*/ 168 h 270"/>
                <a:gd name="T42" fmla="*/ 224 w 331"/>
                <a:gd name="T43" fmla="*/ 174 h 270"/>
                <a:gd name="T44" fmla="*/ 220 w 331"/>
                <a:gd name="T45" fmla="*/ 178 h 270"/>
                <a:gd name="T46" fmla="*/ 214 w 331"/>
                <a:gd name="T47" fmla="*/ 180 h 270"/>
                <a:gd name="T48" fmla="*/ 208 w 331"/>
                <a:gd name="T49" fmla="*/ 180 h 270"/>
                <a:gd name="T50" fmla="*/ 202 w 331"/>
                <a:gd name="T51" fmla="*/ 178 h 270"/>
                <a:gd name="T52" fmla="*/ 166 w 331"/>
                <a:gd name="T53" fmla="*/ 141 h 270"/>
                <a:gd name="T54" fmla="*/ 128 w 331"/>
                <a:gd name="T55" fmla="*/ 178 h 270"/>
                <a:gd name="T56" fmla="*/ 123 w 331"/>
                <a:gd name="T57" fmla="*/ 180 h 270"/>
                <a:gd name="T58" fmla="*/ 118 w 331"/>
                <a:gd name="T59" fmla="*/ 180 h 270"/>
                <a:gd name="T60" fmla="*/ 112 w 331"/>
                <a:gd name="T61" fmla="*/ 178 h 270"/>
                <a:gd name="T62" fmla="*/ 108 w 331"/>
                <a:gd name="T63" fmla="*/ 174 h 270"/>
                <a:gd name="T64" fmla="*/ 106 w 331"/>
                <a:gd name="T65" fmla="*/ 168 h 270"/>
                <a:gd name="T66" fmla="*/ 106 w 331"/>
                <a:gd name="T67" fmla="*/ 162 h 270"/>
                <a:gd name="T68" fmla="*/ 108 w 331"/>
                <a:gd name="T69" fmla="*/ 156 h 270"/>
                <a:gd name="T70" fmla="*/ 144 w 331"/>
                <a:gd name="T71" fmla="*/ 120 h 270"/>
                <a:gd name="T72" fmla="*/ 0 w 331"/>
                <a:gd name="T73" fmla="*/ 180 h 270"/>
                <a:gd name="T74" fmla="*/ 2 w 331"/>
                <a:gd name="T75" fmla="*/ 198 h 270"/>
                <a:gd name="T76" fmla="*/ 7 w 331"/>
                <a:gd name="T77" fmla="*/ 215 h 270"/>
                <a:gd name="T78" fmla="*/ 16 w 331"/>
                <a:gd name="T79" fmla="*/ 231 h 270"/>
                <a:gd name="T80" fmla="*/ 26 w 331"/>
                <a:gd name="T81" fmla="*/ 243 h 270"/>
                <a:gd name="T82" fmla="*/ 39 w 331"/>
                <a:gd name="T83" fmla="*/ 255 h 270"/>
                <a:gd name="T84" fmla="*/ 55 w 331"/>
                <a:gd name="T85" fmla="*/ 264 h 270"/>
                <a:gd name="T86" fmla="*/ 73 w 331"/>
                <a:gd name="T87" fmla="*/ 268 h 270"/>
                <a:gd name="T88" fmla="*/ 91 w 331"/>
                <a:gd name="T89" fmla="*/ 270 h 270"/>
                <a:gd name="T90" fmla="*/ 331 w 331"/>
                <a:gd name="T91" fmla="*/ 0 h 270"/>
                <a:gd name="T92" fmla="*/ 0 w 331"/>
                <a:gd name="T93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1" h="270">
                  <a:moveTo>
                    <a:pt x="110" y="86"/>
                  </a:moveTo>
                  <a:lnTo>
                    <a:pt x="108" y="82"/>
                  </a:lnTo>
                  <a:lnTo>
                    <a:pt x="107" y="80"/>
                  </a:lnTo>
                  <a:lnTo>
                    <a:pt x="106" y="77"/>
                  </a:lnTo>
                  <a:lnTo>
                    <a:pt x="106" y="75"/>
                  </a:lnTo>
                  <a:lnTo>
                    <a:pt x="106" y="72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2"/>
                  </a:lnTo>
                  <a:lnTo>
                    <a:pt x="114" y="61"/>
                  </a:lnTo>
                  <a:lnTo>
                    <a:pt x="118" y="60"/>
                  </a:lnTo>
                  <a:lnTo>
                    <a:pt x="121" y="60"/>
                  </a:lnTo>
                  <a:lnTo>
                    <a:pt x="123" y="60"/>
                  </a:lnTo>
                  <a:lnTo>
                    <a:pt x="126" y="61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66" y="99"/>
                  </a:lnTo>
                  <a:lnTo>
                    <a:pt x="200" y="64"/>
                  </a:lnTo>
                  <a:lnTo>
                    <a:pt x="202" y="62"/>
                  </a:lnTo>
                  <a:lnTo>
                    <a:pt x="206" y="61"/>
                  </a:lnTo>
                  <a:lnTo>
                    <a:pt x="208" y="60"/>
                  </a:lnTo>
                  <a:lnTo>
                    <a:pt x="211" y="60"/>
                  </a:lnTo>
                  <a:lnTo>
                    <a:pt x="214" y="60"/>
                  </a:lnTo>
                  <a:lnTo>
                    <a:pt x="216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4" y="66"/>
                  </a:lnTo>
                  <a:lnTo>
                    <a:pt x="225" y="69"/>
                  </a:lnTo>
                  <a:lnTo>
                    <a:pt x="226" y="72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5" y="80"/>
                  </a:lnTo>
                  <a:lnTo>
                    <a:pt x="224" y="82"/>
                  </a:lnTo>
                  <a:lnTo>
                    <a:pt x="222" y="86"/>
                  </a:lnTo>
                  <a:lnTo>
                    <a:pt x="187" y="120"/>
                  </a:lnTo>
                  <a:lnTo>
                    <a:pt x="222" y="154"/>
                  </a:lnTo>
                  <a:lnTo>
                    <a:pt x="224" y="156"/>
                  </a:lnTo>
                  <a:lnTo>
                    <a:pt x="225" y="160"/>
                  </a:lnTo>
                  <a:lnTo>
                    <a:pt x="226" y="162"/>
                  </a:lnTo>
                  <a:lnTo>
                    <a:pt x="226" y="165"/>
                  </a:lnTo>
                  <a:lnTo>
                    <a:pt x="226" y="168"/>
                  </a:lnTo>
                  <a:lnTo>
                    <a:pt x="225" y="170"/>
                  </a:lnTo>
                  <a:lnTo>
                    <a:pt x="224" y="174"/>
                  </a:lnTo>
                  <a:lnTo>
                    <a:pt x="222" y="176"/>
                  </a:lnTo>
                  <a:lnTo>
                    <a:pt x="220" y="178"/>
                  </a:lnTo>
                  <a:lnTo>
                    <a:pt x="216" y="179"/>
                  </a:lnTo>
                  <a:lnTo>
                    <a:pt x="214" y="180"/>
                  </a:lnTo>
                  <a:lnTo>
                    <a:pt x="211" y="180"/>
                  </a:lnTo>
                  <a:lnTo>
                    <a:pt x="208" y="180"/>
                  </a:lnTo>
                  <a:lnTo>
                    <a:pt x="206" y="179"/>
                  </a:lnTo>
                  <a:lnTo>
                    <a:pt x="202" y="178"/>
                  </a:lnTo>
                  <a:lnTo>
                    <a:pt x="200" y="176"/>
                  </a:lnTo>
                  <a:lnTo>
                    <a:pt x="166" y="141"/>
                  </a:lnTo>
                  <a:lnTo>
                    <a:pt x="132" y="176"/>
                  </a:lnTo>
                  <a:lnTo>
                    <a:pt x="128" y="178"/>
                  </a:lnTo>
                  <a:lnTo>
                    <a:pt x="126" y="179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4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0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162"/>
                  </a:lnTo>
                  <a:lnTo>
                    <a:pt x="107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44" y="120"/>
                  </a:lnTo>
                  <a:lnTo>
                    <a:pt x="110" y="86"/>
                  </a:lnTo>
                  <a:close/>
                  <a:moveTo>
                    <a:pt x="0" y="180"/>
                  </a:moveTo>
                  <a:lnTo>
                    <a:pt x="1" y="190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5"/>
                  </a:lnTo>
                  <a:lnTo>
                    <a:pt x="11" y="223"/>
                  </a:lnTo>
                  <a:lnTo>
                    <a:pt x="16" y="231"/>
                  </a:lnTo>
                  <a:lnTo>
                    <a:pt x="21" y="238"/>
                  </a:lnTo>
                  <a:lnTo>
                    <a:pt x="26" y="243"/>
                  </a:lnTo>
                  <a:lnTo>
                    <a:pt x="33" y="250"/>
                  </a:lnTo>
                  <a:lnTo>
                    <a:pt x="39" y="255"/>
                  </a:lnTo>
                  <a:lnTo>
                    <a:pt x="47" y="259"/>
                  </a:lnTo>
                  <a:lnTo>
                    <a:pt x="55" y="264"/>
                  </a:lnTo>
                  <a:lnTo>
                    <a:pt x="64" y="266"/>
                  </a:lnTo>
                  <a:lnTo>
                    <a:pt x="73" y="268"/>
                  </a:lnTo>
                  <a:lnTo>
                    <a:pt x="81" y="270"/>
                  </a:lnTo>
                  <a:lnTo>
                    <a:pt x="91" y="270"/>
                  </a:lnTo>
                  <a:lnTo>
                    <a:pt x="331" y="27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2">
              <a:extLst>
                <a:ext uri="{FF2B5EF4-FFF2-40B4-BE49-F238E27FC236}">
                  <a16:creationId xmlns:a16="http://schemas.microsoft.com/office/drawing/2014/main" id="{0962B9AA-DAAE-46B0-8EDF-819690072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973138"/>
              <a:ext cx="104775" cy="85725"/>
            </a:xfrm>
            <a:custGeom>
              <a:avLst/>
              <a:gdLst>
                <a:gd name="T0" fmla="*/ 211 w 331"/>
                <a:gd name="T1" fmla="*/ 120 h 270"/>
                <a:gd name="T2" fmla="*/ 217 w 331"/>
                <a:gd name="T3" fmla="*/ 121 h 270"/>
                <a:gd name="T4" fmla="*/ 222 w 331"/>
                <a:gd name="T5" fmla="*/ 124 h 270"/>
                <a:gd name="T6" fmla="*/ 225 w 331"/>
                <a:gd name="T7" fmla="*/ 129 h 270"/>
                <a:gd name="T8" fmla="*/ 226 w 331"/>
                <a:gd name="T9" fmla="*/ 135 h 270"/>
                <a:gd name="T10" fmla="*/ 225 w 331"/>
                <a:gd name="T11" fmla="*/ 140 h 270"/>
                <a:gd name="T12" fmla="*/ 222 w 331"/>
                <a:gd name="T13" fmla="*/ 146 h 270"/>
                <a:gd name="T14" fmla="*/ 217 w 331"/>
                <a:gd name="T15" fmla="*/ 149 h 270"/>
                <a:gd name="T16" fmla="*/ 211 w 331"/>
                <a:gd name="T17" fmla="*/ 150 h 270"/>
                <a:gd name="T18" fmla="*/ 88 w 331"/>
                <a:gd name="T19" fmla="*/ 150 h 270"/>
                <a:gd name="T20" fmla="*/ 83 w 331"/>
                <a:gd name="T21" fmla="*/ 147 h 270"/>
                <a:gd name="T22" fmla="*/ 78 w 331"/>
                <a:gd name="T23" fmla="*/ 144 h 270"/>
                <a:gd name="T24" fmla="*/ 76 w 331"/>
                <a:gd name="T25" fmla="*/ 138 h 270"/>
                <a:gd name="T26" fmla="*/ 76 w 331"/>
                <a:gd name="T27" fmla="*/ 132 h 270"/>
                <a:gd name="T28" fmla="*/ 78 w 331"/>
                <a:gd name="T29" fmla="*/ 126 h 270"/>
                <a:gd name="T30" fmla="*/ 83 w 331"/>
                <a:gd name="T31" fmla="*/ 122 h 270"/>
                <a:gd name="T32" fmla="*/ 88 w 331"/>
                <a:gd name="T33" fmla="*/ 120 h 270"/>
                <a:gd name="T34" fmla="*/ 90 w 331"/>
                <a:gd name="T35" fmla="*/ 60 h 270"/>
                <a:gd name="T36" fmla="*/ 214 w 331"/>
                <a:gd name="T37" fmla="*/ 60 h 270"/>
                <a:gd name="T38" fmla="*/ 220 w 331"/>
                <a:gd name="T39" fmla="*/ 62 h 270"/>
                <a:gd name="T40" fmla="*/ 223 w 331"/>
                <a:gd name="T41" fmla="*/ 66 h 270"/>
                <a:gd name="T42" fmla="*/ 225 w 331"/>
                <a:gd name="T43" fmla="*/ 72 h 270"/>
                <a:gd name="T44" fmla="*/ 225 w 331"/>
                <a:gd name="T45" fmla="*/ 78 h 270"/>
                <a:gd name="T46" fmla="*/ 223 w 331"/>
                <a:gd name="T47" fmla="*/ 84 h 270"/>
                <a:gd name="T48" fmla="*/ 219 w 331"/>
                <a:gd name="T49" fmla="*/ 87 h 270"/>
                <a:gd name="T50" fmla="*/ 214 w 331"/>
                <a:gd name="T51" fmla="*/ 89 h 270"/>
                <a:gd name="T52" fmla="*/ 90 w 331"/>
                <a:gd name="T53" fmla="*/ 90 h 270"/>
                <a:gd name="T54" fmla="*/ 85 w 331"/>
                <a:gd name="T55" fmla="*/ 89 h 270"/>
                <a:gd name="T56" fmla="*/ 79 w 331"/>
                <a:gd name="T57" fmla="*/ 86 h 270"/>
                <a:gd name="T58" fmla="*/ 76 w 331"/>
                <a:gd name="T59" fmla="*/ 80 h 270"/>
                <a:gd name="T60" fmla="*/ 75 w 331"/>
                <a:gd name="T61" fmla="*/ 75 h 270"/>
                <a:gd name="T62" fmla="*/ 76 w 331"/>
                <a:gd name="T63" fmla="*/ 69 h 270"/>
                <a:gd name="T64" fmla="*/ 79 w 331"/>
                <a:gd name="T65" fmla="*/ 64 h 270"/>
                <a:gd name="T66" fmla="*/ 85 w 331"/>
                <a:gd name="T67" fmla="*/ 61 h 270"/>
                <a:gd name="T68" fmla="*/ 90 w 331"/>
                <a:gd name="T69" fmla="*/ 60 h 270"/>
                <a:gd name="T70" fmla="*/ 0 w 331"/>
                <a:gd name="T71" fmla="*/ 270 h 270"/>
                <a:gd name="T72" fmla="*/ 250 w 331"/>
                <a:gd name="T73" fmla="*/ 270 h 270"/>
                <a:gd name="T74" fmla="*/ 268 w 331"/>
                <a:gd name="T75" fmla="*/ 266 h 270"/>
                <a:gd name="T76" fmla="*/ 284 w 331"/>
                <a:gd name="T77" fmla="*/ 259 h 270"/>
                <a:gd name="T78" fmla="*/ 298 w 331"/>
                <a:gd name="T79" fmla="*/ 250 h 270"/>
                <a:gd name="T80" fmla="*/ 311 w 331"/>
                <a:gd name="T81" fmla="*/ 238 h 270"/>
                <a:gd name="T82" fmla="*/ 321 w 331"/>
                <a:gd name="T83" fmla="*/ 223 h 270"/>
                <a:gd name="T84" fmla="*/ 327 w 331"/>
                <a:gd name="T85" fmla="*/ 207 h 270"/>
                <a:gd name="T86" fmla="*/ 331 w 331"/>
                <a:gd name="T87" fmla="*/ 190 h 270"/>
                <a:gd name="T88" fmla="*/ 331 w 331"/>
                <a:gd name="T89" fmla="*/ 0 h 270"/>
                <a:gd name="T90" fmla="*/ 0 w 331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1" h="270">
                  <a:moveTo>
                    <a:pt x="90" y="120"/>
                  </a:moveTo>
                  <a:lnTo>
                    <a:pt x="211" y="120"/>
                  </a:lnTo>
                  <a:lnTo>
                    <a:pt x="214" y="120"/>
                  </a:lnTo>
                  <a:lnTo>
                    <a:pt x="217" y="121"/>
                  </a:lnTo>
                  <a:lnTo>
                    <a:pt x="220" y="122"/>
                  </a:lnTo>
                  <a:lnTo>
                    <a:pt x="222" y="124"/>
                  </a:lnTo>
                  <a:lnTo>
                    <a:pt x="223" y="126"/>
                  </a:lnTo>
                  <a:lnTo>
                    <a:pt x="225" y="129"/>
                  </a:lnTo>
                  <a:lnTo>
                    <a:pt x="225" y="132"/>
                  </a:lnTo>
                  <a:lnTo>
                    <a:pt x="226" y="135"/>
                  </a:lnTo>
                  <a:lnTo>
                    <a:pt x="225" y="138"/>
                  </a:lnTo>
                  <a:lnTo>
                    <a:pt x="225" y="140"/>
                  </a:lnTo>
                  <a:lnTo>
                    <a:pt x="223" y="144"/>
                  </a:lnTo>
                  <a:lnTo>
                    <a:pt x="222" y="146"/>
                  </a:lnTo>
                  <a:lnTo>
                    <a:pt x="219" y="148"/>
                  </a:lnTo>
                  <a:lnTo>
                    <a:pt x="217" y="149"/>
                  </a:lnTo>
                  <a:lnTo>
                    <a:pt x="214" y="150"/>
                  </a:lnTo>
                  <a:lnTo>
                    <a:pt x="211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49"/>
                  </a:lnTo>
                  <a:lnTo>
                    <a:pt x="83" y="147"/>
                  </a:lnTo>
                  <a:lnTo>
                    <a:pt x="79" y="146"/>
                  </a:lnTo>
                  <a:lnTo>
                    <a:pt x="78" y="144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5" y="135"/>
                  </a:lnTo>
                  <a:lnTo>
                    <a:pt x="76" y="132"/>
                  </a:lnTo>
                  <a:lnTo>
                    <a:pt x="76" y="129"/>
                  </a:lnTo>
                  <a:lnTo>
                    <a:pt x="78" y="126"/>
                  </a:lnTo>
                  <a:lnTo>
                    <a:pt x="79" y="124"/>
                  </a:lnTo>
                  <a:lnTo>
                    <a:pt x="83" y="122"/>
                  </a:lnTo>
                  <a:lnTo>
                    <a:pt x="85" y="121"/>
                  </a:lnTo>
                  <a:lnTo>
                    <a:pt x="88" y="120"/>
                  </a:lnTo>
                  <a:lnTo>
                    <a:pt x="90" y="120"/>
                  </a:lnTo>
                  <a:close/>
                  <a:moveTo>
                    <a:pt x="90" y="60"/>
                  </a:moveTo>
                  <a:lnTo>
                    <a:pt x="211" y="60"/>
                  </a:lnTo>
                  <a:lnTo>
                    <a:pt x="214" y="60"/>
                  </a:lnTo>
                  <a:lnTo>
                    <a:pt x="217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3" y="66"/>
                  </a:lnTo>
                  <a:lnTo>
                    <a:pt x="225" y="69"/>
                  </a:lnTo>
                  <a:lnTo>
                    <a:pt x="225" y="72"/>
                  </a:lnTo>
                  <a:lnTo>
                    <a:pt x="226" y="75"/>
                  </a:lnTo>
                  <a:lnTo>
                    <a:pt x="225" y="78"/>
                  </a:lnTo>
                  <a:lnTo>
                    <a:pt x="225" y="80"/>
                  </a:lnTo>
                  <a:lnTo>
                    <a:pt x="223" y="84"/>
                  </a:lnTo>
                  <a:lnTo>
                    <a:pt x="222" y="86"/>
                  </a:lnTo>
                  <a:lnTo>
                    <a:pt x="219" y="87"/>
                  </a:lnTo>
                  <a:lnTo>
                    <a:pt x="217" y="89"/>
                  </a:lnTo>
                  <a:lnTo>
                    <a:pt x="214" y="89"/>
                  </a:lnTo>
                  <a:lnTo>
                    <a:pt x="211" y="90"/>
                  </a:lnTo>
                  <a:lnTo>
                    <a:pt x="90" y="90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3" y="87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5" y="75"/>
                  </a:lnTo>
                  <a:lnTo>
                    <a:pt x="76" y="72"/>
                  </a:lnTo>
                  <a:lnTo>
                    <a:pt x="76" y="69"/>
                  </a:lnTo>
                  <a:lnTo>
                    <a:pt x="78" y="66"/>
                  </a:lnTo>
                  <a:lnTo>
                    <a:pt x="79" y="64"/>
                  </a:lnTo>
                  <a:lnTo>
                    <a:pt x="83" y="62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0" y="60"/>
                  </a:lnTo>
                  <a:close/>
                  <a:moveTo>
                    <a:pt x="0" y="270"/>
                  </a:moveTo>
                  <a:lnTo>
                    <a:pt x="241" y="270"/>
                  </a:lnTo>
                  <a:lnTo>
                    <a:pt x="250" y="270"/>
                  </a:lnTo>
                  <a:lnTo>
                    <a:pt x="260" y="268"/>
                  </a:lnTo>
                  <a:lnTo>
                    <a:pt x="268" y="266"/>
                  </a:lnTo>
                  <a:lnTo>
                    <a:pt x="276" y="264"/>
                  </a:lnTo>
                  <a:lnTo>
                    <a:pt x="284" y="259"/>
                  </a:lnTo>
                  <a:lnTo>
                    <a:pt x="292" y="255"/>
                  </a:lnTo>
                  <a:lnTo>
                    <a:pt x="298" y="250"/>
                  </a:lnTo>
                  <a:lnTo>
                    <a:pt x="305" y="243"/>
                  </a:lnTo>
                  <a:lnTo>
                    <a:pt x="311" y="238"/>
                  </a:lnTo>
                  <a:lnTo>
                    <a:pt x="316" y="231"/>
                  </a:lnTo>
                  <a:lnTo>
                    <a:pt x="321" y="223"/>
                  </a:lnTo>
                  <a:lnTo>
                    <a:pt x="324" y="215"/>
                  </a:lnTo>
                  <a:lnTo>
                    <a:pt x="327" y="207"/>
                  </a:lnTo>
                  <a:lnTo>
                    <a:pt x="329" y="198"/>
                  </a:lnTo>
                  <a:lnTo>
                    <a:pt x="331" y="190"/>
                  </a:lnTo>
                  <a:lnTo>
                    <a:pt x="331" y="18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653918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65%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0804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2997686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247792-27CC-4EFA-A69B-F13112FC2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449691"/>
              </p:ext>
            </p:extLst>
          </p:nvPr>
        </p:nvGraphicFramePr>
        <p:xfrm>
          <a:off x="6527800" y="1948554"/>
          <a:ext cx="4045465" cy="269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144902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900</Words>
  <Application>Microsoft Office PowerPoint</Application>
  <PresentationFormat>Widescreen</PresentationFormat>
  <Paragraphs>134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Dashboard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200</cp:revision>
  <dcterms:created xsi:type="dcterms:W3CDTF">2018-02-12T03:40:49Z</dcterms:created>
  <dcterms:modified xsi:type="dcterms:W3CDTF">2019-06-24T11:11:25Z</dcterms:modified>
</cp:coreProperties>
</file>